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Public Sans" charset="0"/>
      <p:regular r:id="rId10"/>
      <p:bold r:id="rId11"/>
      <p:italic r:id="rId12"/>
      <p:boldItalic r:id="rId13"/>
    </p:embeddedFont>
    <p:embeddedFont>
      <p:font typeface="EB Garamond Medium" charset="0"/>
      <p:regular r:id="rId14"/>
      <p:bold r:id="rId15"/>
      <p:italic r:id="rId16"/>
      <p:boldItalic r:id="rId17"/>
    </p:embeddedFon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EB Garamond" charset="0"/>
      <p:regular r:id="rId22"/>
      <p:bold r:id="rId23"/>
      <p:italic r:id="rId24"/>
      <p:boldItalic r:id="rId25"/>
    </p:embeddedFont>
    <p:embeddedFont>
      <p:font typeface="EB Garamond SemiBold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7" d="100"/>
          <a:sy n="97" d="100"/>
        </p:scale>
        <p:origin x="-606" y="12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“PORTFOLIO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- 2</a:t>
            </a:r>
            <a:endParaRPr dirty="0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To showcase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person’s work, skills, achievements, and projects. It serves as an online portfolio or resume, allowing people to display their talents and capabilities to a wider audience, including potential employers, clients, or collaborators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60934482"/>
              </p:ext>
            </p:extLst>
          </p:nvPr>
        </p:nvGraphicFramePr>
        <p:xfrm>
          <a:off x="190850" y="2200475"/>
          <a:ext cx="4279525" cy="22248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au721220104001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AJMAL S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DEEPAK P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au721220104034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PUGAZHENDHI V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SANTHOSH</a:t>
                      </a:r>
                      <a:r>
                        <a:rPr lang="en-US" sz="1200" u="none" strike="noStrike" cap="non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B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VIGNESH T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9965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</a:t>
            </a:r>
            <a:r>
              <a:rPr lang="en-US" sz="1600" b="1" i="0" u="none" strike="noStrike" cap="none" dirty="0" smtClean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of Front End </a:t>
            </a:r>
            <a:endParaRPr sz="1600" b="1" i="0" u="none" strike="noStrike" cap="none" dirty="0" smtClean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 smtClean="0">
                <a:ea typeface="EB Garamond Medium" charset="0"/>
                <a:cs typeface="EB Garamond Medium" charset="0"/>
              </a:rPr>
              <a:t>Create Front end using HTML, CSS, Bootstrap</a:t>
            </a:r>
            <a:endParaRPr lang="en-US" dirty="0" smtClean="0">
              <a:solidFill>
                <a:schemeClr val="dk1"/>
              </a:solidFill>
              <a:ea typeface="EB Garamond Medium" charset="0"/>
              <a:cs typeface="EB Garamond Medium" charset="0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 smtClean="0"/>
              <a:t>upload </a:t>
            </a:r>
            <a:r>
              <a:rPr lang="en-US" dirty="0"/>
              <a:t>this task in </a:t>
            </a:r>
            <a:r>
              <a:rPr lang="en-US" dirty="0" err="1"/>
              <a:t>GitHub</a:t>
            </a:r>
            <a:r>
              <a:rPr lang="en-US" dirty="0"/>
              <a:t> and add repository link</a:t>
            </a:r>
            <a:endParaRPr lang="en-US" dirty="0">
              <a:solidFill>
                <a:schemeClr val="dk1"/>
              </a:solidFill>
              <a:ea typeface="EB Garamond Medium" charset="0"/>
              <a:cs typeface="EB Garamond Medium" charset="0"/>
              <a:sym typeface="EB Garamond Medium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html pages and  Bootstrap 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 i="0" u="none" strike="noStrike" cap="none" dirty="0" smtClean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200" b="1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portfolio website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sz="1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 styling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necessary 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3CB847-C56E-88EA-51E7-F21C5956B614}"/>
              </a:ext>
            </a:extLst>
          </p:cNvPr>
          <p:cNvSpPr txBox="1"/>
          <p:nvPr/>
        </p:nvSpPr>
        <p:spPr>
          <a:xfrm>
            <a:off x="720671" y="3587858"/>
            <a:ext cx="770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page is created using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html,css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bootsrap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 dirty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https://github.com/PugazhendhiVelu/Task2_FrontEnd</a:t>
            </a:r>
            <a:endParaRPr lang="en-IN" b="0" i="0" dirty="0">
              <a:solidFill>
                <a:srgbClr val="BD8738"/>
              </a:solidFill>
              <a:latin typeface="Calibri" pitchFamily="34" charset="0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205</Words>
  <Application>Microsoft Office PowerPoint</Application>
  <PresentationFormat>On-screen Show (16:9)</PresentationFormat>
  <Paragraphs>48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Public Sans</vt:lpstr>
      <vt:lpstr>EB Garamond Medium</vt:lpstr>
      <vt:lpstr>Calibri</vt:lpstr>
      <vt:lpstr>Noto Sans Symbols</vt:lpstr>
      <vt:lpstr>EB Garamond</vt:lpstr>
      <vt:lpstr>EB Garamond SemiBold</vt:lpstr>
      <vt:lpstr>Times New Roman</vt:lpstr>
      <vt:lpstr>Simple Light</vt:lpstr>
      <vt:lpstr>PowerPoint Presentation</vt:lpstr>
      <vt:lpstr>Portfolio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15</cp:revision>
  <dcterms:created xsi:type="dcterms:W3CDTF">2020-08-13T11:21:46Z</dcterms:created>
  <dcterms:modified xsi:type="dcterms:W3CDTF">2023-11-01T04:25:06Z</dcterms:modified>
</cp:coreProperties>
</file>